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77" r:id="rId2"/>
    <p:sldId id="262" r:id="rId3"/>
    <p:sldId id="265" r:id="rId4"/>
    <p:sldId id="266" r:id="rId5"/>
    <p:sldId id="267" r:id="rId6"/>
    <p:sldId id="268" r:id="rId7"/>
    <p:sldId id="270" r:id="rId8"/>
    <p:sldId id="271" r:id="rId9"/>
    <p:sldId id="272" r:id="rId10"/>
    <p:sldId id="273" r:id="rId11"/>
    <p:sldId id="274" r:id="rId12"/>
    <p:sldId id="276" r:id="rId13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E71A7"/>
    <a:srgbClr val="178E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92" autoAdjust="0"/>
    <p:restoredTop sz="94660"/>
  </p:normalViewPr>
  <p:slideViewPr>
    <p:cSldViewPr snapToGrid="0">
      <p:cViewPr varScale="1">
        <p:scale>
          <a:sx n="70" d="100"/>
          <a:sy n="70" d="100"/>
        </p:scale>
        <p:origin x="80" y="4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4BE061-0E61-488D-8DCC-9A95CF272763}" type="datetimeFigureOut">
              <a:rPr lang="es-MX" smtClean="0"/>
              <a:t>12/10/2026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88E35E-AF06-40C3-984B-D13DBD98539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684907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88E35E-AF06-40C3-984B-D13DBD98539F}" type="slidenum">
              <a:rPr lang="es-MX" smtClean="0"/>
              <a:t>2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416038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Imagen 18">
            <a:extLst>
              <a:ext uri="{FF2B5EF4-FFF2-40B4-BE49-F238E27FC236}">
                <a16:creationId xmlns:a16="http://schemas.microsoft.com/office/drawing/2014/main" id="{2D807741-184B-0605-57B0-9326951851D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83790E96-5740-C870-8A59-DEAA3984D22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57199" y="391660"/>
            <a:ext cx="11662229" cy="2387600"/>
          </a:xfrm>
        </p:spPr>
        <p:txBody>
          <a:bodyPr anchor="b">
            <a:noAutofit/>
          </a:bodyPr>
          <a:lstStyle>
            <a:lvl1pPr algn="l">
              <a:defRPr lang="es-MX" sz="3600" kern="1200" dirty="0">
                <a:solidFill>
                  <a:schemeClr val="accent1">
                    <a:lumMod val="75000"/>
                  </a:schemeClr>
                </a:solidFill>
                <a:latin typeface="Arial Rounded MT Bold" panose="020F0704030504030204" pitchFamily="34" charset="0"/>
                <a:ea typeface="+mj-ea"/>
                <a:cs typeface="Aharoni" panose="02010803020104030203" pitchFamily="2" charset="-79"/>
              </a:defRPr>
            </a:lvl1pPr>
          </a:lstStyle>
          <a:p>
            <a:r>
              <a:rPr lang="es-ES" dirty="0"/>
              <a:t>Título de la presentación</a:t>
            </a:r>
            <a:endParaRPr lang="es-MX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3CC0CB3-EE53-DC38-A0D2-F0F51D7756D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57200" y="3325700"/>
            <a:ext cx="6422571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accent1">
                    <a:lumMod val="75000"/>
                  </a:schemeClr>
                </a:solidFill>
                <a:latin typeface="Arial Rounded MT Bold" panose="020F0704030504030204" pitchFamily="34" charset="0"/>
                <a:cs typeface="Aharoni" panose="02010803020104030203" pitchFamily="2" charset="-79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dirty="0"/>
              <a:t>Autores - Institución</a:t>
            </a:r>
            <a:endParaRPr lang="es-MX" dirty="0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8A638E1-16CD-34C2-3527-B3F3AFEF77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A6EFB-FF0B-48E6-99D9-A401AE67F525}" type="datetimeFigureOut">
              <a:rPr lang="es-MX" smtClean="0"/>
              <a:t>12/10/2026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05FE8FC-2152-90EA-C434-966585041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8A749F1-7ED3-CCB3-1CF9-5833F306B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2D275-0689-4098-B276-AACA039A7B81}" type="slidenum">
              <a:rPr lang="es-MX" smtClean="0"/>
              <a:t>‹Nº›</a:t>
            </a:fld>
            <a:endParaRPr lang="es-MX"/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4B940EEB-5E5C-AB64-3F37-86E3330D90F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18735" y="2904206"/>
            <a:ext cx="2895749" cy="266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40769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11922B09-F8DD-B76F-6F38-FBDE406DA64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083" y="0"/>
            <a:ext cx="12183833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F984CA8E-BE4D-0B2D-BA31-48239906D3D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15736" y="519567"/>
            <a:ext cx="10515600" cy="2852737"/>
          </a:xfrm>
        </p:spPr>
        <p:txBody>
          <a:bodyPr anchor="b"/>
          <a:lstStyle>
            <a:lvl1pPr>
              <a:defRPr sz="6000">
                <a:solidFill>
                  <a:schemeClr val="accent1">
                    <a:lumMod val="75000"/>
                  </a:schemeClr>
                </a:solidFill>
                <a:latin typeface="Arial Rounded MT Bold" panose="020F0704030504030204" pitchFamily="34" charset="0"/>
                <a:cs typeface="Aharoni" panose="02010803020104030203" pitchFamily="2" charset="-79"/>
              </a:defRPr>
            </a:lvl1pPr>
          </a:lstStyle>
          <a:p>
            <a:r>
              <a:rPr lang="es-ES" dirty="0"/>
              <a:t>Haga clic para agregar sección</a:t>
            </a:r>
            <a:endParaRPr lang="es-MX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FFC944E-4058-DBF7-B199-257962357E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5736" y="36750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accent1">
                    <a:lumMod val="75000"/>
                  </a:schemeClr>
                </a:solidFill>
                <a:latin typeface="Arial Rounded MT Bold" panose="020F0704030504030204" pitchFamily="34" charset="0"/>
                <a:cs typeface="Aharoni" panose="02010803020104030203" pitchFamily="2" charset="-79"/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BD17BCC-A9C3-0FD7-AEAA-BBAC5598AB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A6EFB-FF0B-48E6-99D9-A401AE67F525}" type="datetimeFigureOut">
              <a:rPr lang="es-MX" smtClean="0"/>
              <a:t>12/10/2026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ADFF58A-A415-13BB-B053-800651110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5A59A56-3CB7-EE22-9DEB-1AD20630E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2D275-0689-4098-B276-AACA039A7B81}" type="slidenum">
              <a:rPr lang="es-MX" smtClean="0"/>
              <a:t>‹Nº›</a:t>
            </a:fld>
            <a:endParaRPr lang="es-MX"/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0DB227D2-05BA-64E2-8C0E-00D88FDC064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79992" y="3390326"/>
            <a:ext cx="2895749" cy="266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95781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n 15">
            <a:extLst>
              <a:ext uri="{FF2B5EF4-FFF2-40B4-BE49-F238E27FC236}">
                <a16:creationId xmlns:a16="http://schemas.microsoft.com/office/drawing/2014/main" id="{48F96F41-AF11-8432-EC34-F246FA8EA7E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0"/>
          </a:blip>
          <a:stretch>
            <a:fillRect/>
          </a:stretch>
        </p:blipFill>
        <p:spPr>
          <a:xfrm>
            <a:off x="4083" y="0"/>
            <a:ext cx="12183833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15193071-1D9D-7CCE-948E-F69EAF03FE9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  <a:latin typeface="Arial Rounded MT Bold" panose="020F0704030504030204" pitchFamily="34" charset="0"/>
                <a:cs typeface="Aharoni" panose="02010803020104030203" pitchFamily="2" charset="-79"/>
              </a:defRPr>
            </a:lvl1pPr>
          </a:lstStyle>
          <a:p>
            <a:r>
              <a:rPr lang="es-ES" dirty="0"/>
              <a:t>Título de diapositiva</a:t>
            </a:r>
            <a:endParaRPr lang="es-MX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F2EAEC4-9651-A218-4A9A-FD761F631B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MX" dirty="0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D29D945-D055-8DC1-9C33-C78224C6CF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A6EFB-FF0B-48E6-99D9-A401AE67F525}" type="datetimeFigureOut">
              <a:rPr lang="es-MX" smtClean="0"/>
              <a:t>12/10/2026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1F6686A-B176-BD37-6D9D-AAC0699AC2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AE99C95-0DF8-EA70-292F-9C49552E97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2D275-0689-4098-B276-AACA039A7B81}" type="slidenum">
              <a:rPr lang="es-MX" smtClean="0"/>
              <a:t>‹Nº›</a:t>
            </a:fld>
            <a:endParaRPr lang="es-MX"/>
          </a:p>
        </p:txBody>
      </p:sp>
      <p:pic>
        <p:nvPicPr>
          <p:cNvPr id="18" name="Imagen 17">
            <a:extLst>
              <a:ext uri="{FF2B5EF4-FFF2-40B4-BE49-F238E27FC236}">
                <a16:creationId xmlns:a16="http://schemas.microsoft.com/office/drawing/2014/main" id="{F167273C-E29F-AF96-6C86-E4E225CAD5A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92562" y="453201"/>
            <a:ext cx="323867" cy="1149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7599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bg>
      <p:bgPr>
        <a:solidFill>
          <a:schemeClr val="bg1"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749BBF42-ADC1-8289-EDF8-098324405E0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0"/>
          </a:blip>
          <a:stretch>
            <a:fillRect/>
          </a:stretch>
        </p:blipFill>
        <p:spPr>
          <a:xfrm>
            <a:off x="4083" y="0"/>
            <a:ext cx="12183833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6903643C-5995-A777-DC74-B040857F8D8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lang="es-MX" sz="4400" kern="1200" dirty="0">
                <a:solidFill>
                  <a:schemeClr val="accent1">
                    <a:lumMod val="75000"/>
                  </a:schemeClr>
                </a:solidFill>
                <a:latin typeface="Arial Rounded MT Bold" panose="020F0704030504030204" pitchFamily="34" charset="0"/>
                <a:ea typeface="+mj-ea"/>
                <a:cs typeface="Aharoni" panose="02010803020104030203" pitchFamily="2" charset="-79"/>
              </a:defRPr>
            </a:lvl1pPr>
          </a:lstStyle>
          <a:p>
            <a:r>
              <a:rPr lang="es-ES" dirty="0"/>
              <a:t>Título de la diapositiva</a:t>
            </a:r>
            <a:endParaRPr lang="es-MX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53E55E2-323F-EF94-68CA-5DB49BE032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MX" dirty="0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715AFA67-5E90-089A-7C09-574E986588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MX" dirty="0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228FE76-31CD-138F-E981-0E834F7DC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A6EFB-FF0B-48E6-99D9-A401AE67F525}" type="datetimeFigureOut">
              <a:rPr lang="es-MX" smtClean="0"/>
              <a:t>12/10/2026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B27418A-2794-52D6-DC95-56338E25CC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B76BCCC-938D-D4EA-6E1A-4456B907BA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2D275-0689-4098-B276-AACA039A7B81}" type="slidenum">
              <a:rPr lang="es-MX" smtClean="0"/>
              <a:t>‹Nº›</a:t>
            </a:fld>
            <a:endParaRPr lang="es-MX"/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6162C3F3-1050-5522-C9F5-1CD5CFCE8E8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92562" y="453201"/>
            <a:ext cx="323867" cy="1149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97666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>
            <a:extLst>
              <a:ext uri="{FF2B5EF4-FFF2-40B4-BE49-F238E27FC236}">
                <a16:creationId xmlns:a16="http://schemas.microsoft.com/office/drawing/2014/main" id="{226D39D3-831B-B39C-EA71-C1F964A8569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0"/>
          </a:blip>
          <a:stretch>
            <a:fillRect/>
          </a:stretch>
        </p:blipFill>
        <p:spPr>
          <a:xfrm>
            <a:off x="4083" y="0"/>
            <a:ext cx="12183833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67174D90-F8CD-E326-B976-9A0A5ED88C8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  <a:latin typeface="Arial Rounded MT Bold" panose="020F0704030504030204" pitchFamily="34" charset="0"/>
              </a:defRPr>
            </a:lvl1pPr>
          </a:lstStyle>
          <a:p>
            <a:r>
              <a:rPr lang="es-ES" dirty="0"/>
              <a:t>Título de la diapositiva</a:t>
            </a:r>
            <a:endParaRPr lang="es-MX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31E89DE-DC05-F95B-65C2-7F9CA79E84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>
                    <a:lumMod val="75000"/>
                  </a:schemeClr>
                </a:solidFill>
                <a:latin typeface="Arial Rounded MT Bold" panose="020F070403050403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3DBF00B-5A5D-EADD-D043-F550986586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MX" dirty="0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3A9765FE-60C8-AF3F-9550-1772726878C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>
                    <a:lumMod val="75000"/>
                  </a:schemeClr>
                </a:solidFill>
                <a:latin typeface="Arial Rounded MT Bold" panose="020F070403050403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dirty="0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C224B7B0-E071-0980-B7E8-80DCF87E267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MX" dirty="0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27981014-4C8C-B48D-C77A-F84DFE93D2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A6EFB-FF0B-48E6-99D9-A401AE67F525}" type="datetimeFigureOut">
              <a:rPr lang="es-MX" smtClean="0"/>
              <a:t>12/10/2026</a:t>
            </a:fld>
            <a:endParaRPr lang="es-MX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C894B7B9-F976-A943-0D0A-199E9341EC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1101AF7F-0322-4EE1-FE03-B592CC2F4B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2D275-0689-4098-B276-AACA039A7B81}" type="slidenum">
              <a:rPr lang="es-MX" smtClean="0"/>
              <a:t>‹Nº›</a:t>
            </a:fld>
            <a:endParaRPr lang="es-MX"/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1878F425-367E-CD6D-BE57-C8C4A9A93D1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92562" y="453201"/>
            <a:ext cx="323867" cy="1149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49000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BB0F97F5-8555-8956-BC4D-772EB670795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0"/>
          </a:blip>
          <a:stretch>
            <a:fillRect/>
          </a:stretch>
        </p:blipFill>
        <p:spPr>
          <a:xfrm>
            <a:off x="4083" y="0"/>
            <a:ext cx="12183833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BDAE6473-51E1-699D-FD5E-78AB7D2E692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  <a:latin typeface="Arial Rounded MT Bold" panose="020F0704030504030204" pitchFamily="34" charset="0"/>
              </a:defRPr>
            </a:lvl1pPr>
          </a:lstStyle>
          <a:p>
            <a:r>
              <a:rPr lang="es-ES" dirty="0"/>
              <a:t>Título de la diapositiva</a:t>
            </a:r>
            <a:endParaRPr lang="es-MX" dirty="0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DFE49D18-2B92-95D6-63F0-3BFCB122F2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A6EFB-FF0B-48E6-99D9-A401AE67F525}" type="datetimeFigureOut">
              <a:rPr lang="es-MX" smtClean="0"/>
              <a:t>12/10/2026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EC56686B-4950-0186-61B0-5501301E82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571BFE7F-8FAE-7790-10AB-1AE6DBA2EA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2D275-0689-4098-B276-AACA039A7B81}" type="slidenum">
              <a:rPr lang="es-MX" smtClean="0"/>
              <a:t>‹Nº›</a:t>
            </a:fld>
            <a:endParaRPr lang="es-MX"/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BE4F84FA-993E-D3E2-ACB5-4C2C0C311AE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92562" y="453201"/>
            <a:ext cx="323867" cy="1149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02733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12">
            <a:extLst>
              <a:ext uri="{FF2B5EF4-FFF2-40B4-BE49-F238E27FC236}">
                <a16:creationId xmlns:a16="http://schemas.microsoft.com/office/drawing/2014/main" id="{9C367658-D27A-115C-E1D8-1999219E504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22E7FA9C-D3DA-5F35-B31D-0C5A54EBC2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A6EFB-FF0B-48E6-99D9-A401AE67F525}" type="datetimeFigureOut">
              <a:rPr lang="es-MX" smtClean="0"/>
              <a:t>12/10/2026</a:t>
            </a:fld>
            <a:endParaRPr lang="es-MX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0FA4EE1D-7205-3BF4-7312-01097057F4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FAE6A2CF-CA5E-D9B9-FECA-347ED92677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2D275-0689-4098-B276-AACA039A7B81}" type="slidenum">
              <a:rPr lang="es-MX" smtClean="0"/>
              <a:t>‹Nº›</a:t>
            </a:fld>
            <a:endParaRPr lang="es-MX"/>
          </a:p>
        </p:txBody>
      </p:sp>
      <p:sp>
        <p:nvSpPr>
          <p:cNvPr id="7" name="Título 1">
            <a:extLst>
              <a:ext uri="{FF2B5EF4-FFF2-40B4-BE49-F238E27FC236}">
                <a16:creationId xmlns:a16="http://schemas.microsoft.com/office/drawing/2014/main" id="{3744E1BE-B9F8-35E5-B098-6ABBE6A640A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84943" y="2098335"/>
            <a:ext cx="4905827" cy="1325563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accent1">
                    <a:lumMod val="75000"/>
                  </a:schemeClr>
                </a:solidFill>
                <a:latin typeface="Arial Rounded MT Bold" panose="020F0704030504030204" pitchFamily="34" charset="0"/>
              </a:defRPr>
            </a:lvl1pPr>
          </a:lstStyle>
          <a:p>
            <a:r>
              <a:rPr lang="es-ES" dirty="0"/>
              <a:t>Datos de contacto</a:t>
            </a:r>
            <a:endParaRPr lang="es-MX" dirty="0"/>
          </a:p>
        </p:txBody>
      </p:sp>
      <p:pic>
        <p:nvPicPr>
          <p:cNvPr id="8" name="Google Shape;185;p29">
            <a:extLst>
              <a:ext uri="{FF2B5EF4-FFF2-40B4-BE49-F238E27FC236}">
                <a16:creationId xmlns:a16="http://schemas.microsoft.com/office/drawing/2014/main" id="{9AD4130E-9395-A0A5-D3F4-25F652AF1D59}"/>
              </a:ext>
            </a:extLst>
          </p:cNvPr>
          <p:cNvPicPr preferRelativeResize="0"/>
          <p:nvPr userDrawn="1"/>
        </p:nvPicPr>
        <p:blipFill>
          <a:blip r:embed="rId3">
            <a:alphaModFix/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248400" y="2025009"/>
            <a:ext cx="1418772" cy="1596306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ítulo 1">
            <a:extLst>
              <a:ext uri="{FF2B5EF4-FFF2-40B4-BE49-F238E27FC236}">
                <a16:creationId xmlns:a16="http://schemas.microsoft.com/office/drawing/2014/main" id="{F79A41ED-176B-FB5E-B8EC-221EB972D91A}"/>
              </a:ext>
            </a:extLst>
          </p:cNvPr>
          <p:cNvSpPr txBox="1">
            <a:spLocks/>
          </p:cNvSpPr>
          <p:nvPr userDrawn="1"/>
        </p:nvSpPr>
        <p:spPr>
          <a:xfrm>
            <a:off x="990600" y="5175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>
                    <a:lumMod val="75000"/>
                  </a:schemeClr>
                </a:solidFill>
                <a:latin typeface="Arial Rounded MT Bold" panose="020F0704030504030204" pitchFamily="34" charset="0"/>
                <a:ea typeface="+mj-ea"/>
                <a:cs typeface="+mj-cs"/>
              </a:defRPr>
            </a:lvl1pPr>
          </a:lstStyle>
          <a:p>
            <a:r>
              <a:rPr lang="es-ES"/>
              <a:t>Muchas gracias!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3554340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140F30D-4DEF-533C-1375-284452E88E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03FB87B-69E7-DE3F-B674-6BC47E19A7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AB1883F-0C85-4C3B-9DFD-0C90CB5191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B8A0282-A402-2861-DFFB-16E349D388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A6EFB-FF0B-48E6-99D9-A401AE67F525}" type="datetimeFigureOut">
              <a:rPr lang="es-MX" smtClean="0"/>
              <a:t>12/10/2026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932F342-0E05-ACB8-01D5-CC60B8C7CE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1F40BF5-52D2-DDF2-68F2-4A145A7CFE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2D275-0689-4098-B276-AACA039A7B8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557787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61CE1FF-9274-3CB0-6B0B-5F104D53FA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A6B475EC-B7B1-F8D8-E39F-583349D41F54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FB316D7A-648C-AF30-BE0B-1DAD907C52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0241995-4B08-7E09-BE16-692565679D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A6EFB-FF0B-48E6-99D9-A401AE67F525}" type="datetimeFigureOut">
              <a:rPr lang="es-MX" smtClean="0"/>
              <a:t>12/10/2026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A8B5150-F0E0-E942-AFBA-6F556FE0C1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32146DA-1DAF-04C0-1F2D-B32C0942B0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2D275-0689-4098-B276-AACA039A7B8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218863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C873AAE-0EE6-859B-FD75-79373E1A80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106A3BE6-E5A1-46DE-06BE-438AFF0970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85C7329-B44F-3247-BDBA-9218AFB58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A6EFB-FF0B-48E6-99D9-A401AE67F525}" type="datetimeFigureOut">
              <a:rPr lang="es-MX" smtClean="0"/>
              <a:t>12/10/2026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832840D-0A48-AF67-2C4D-9D74DC4239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CF62CB0-5F84-0C57-E1F0-748C71F368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2D275-0689-4098-B276-AACA039A7B8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591450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35018EC2-9CB6-1F30-1F0D-5B7DC07013B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D6031F4-BFD1-1AAE-4FC7-E90300DBF5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256F719-2479-C511-37F1-9034F12A82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A6EFB-FF0B-48E6-99D9-A401AE67F525}" type="datetimeFigureOut">
              <a:rPr lang="es-MX" smtClean="0"/>
              <a:t>12/10/2026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A7EBD7F-7ED5-58A2-4EB1-D831F3C63E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F205317-D16C-AC59-DA3B-F769EEF8AA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02D275-0689-4098-B276-AACA039A7B8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317181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980D8059-C1D3-3867-3E80-9AC38A56B6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1BE0570-4285-1D8A-8FF9-4DA10D72C4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8A4702C-5669-41FB-50D3-0AEE068526F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EEA6EFB-FF0B-48E6-99D9-A401AE67F525}" type="datetimeFigureOut">
              <a:rPr lang="es-MX" smtClean="0"/>
              <a:t>12/10/2026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5BE8594-486C-E8E9-FCCC-81F2E457A0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6080758-15E9-E91B-7333-9D4F09AB1DD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202D275-0689-4098-B276-AACA039A7B8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993964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0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F0F38AE-237A-A73B-14A2-B74D3C282E3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32D7788-CEF7-95AA-0977-2099B313270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76760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B486D7-2D60-B585-6FFE-6FEEF5C97E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01 Problemática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34D2D08-99C3-662B-CCD2-53070C67E57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972928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5F61A1F-8A4B-21DC-3201-E4400801A4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55B67B1-1F4A-8DE6-EBFD-904FA90B4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368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F3C25A1-1C97-1F7F-15F7-2C72E7E330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02 Metodología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7274787-BA92-599B-EF02-771C546D4D2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983810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1AC0382-0590-2B51-B7D6-EBD36C43FC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7D193F5-8CF6-DC74-DDF6-2C56DD7586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025059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DEE32D1-3F95-0040-C82F-D6205EDF06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03 Desarrollo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BADA72D-0154-5503-9678-8AEE51FC597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533661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5F20814-B519-F9E2-40D5-4107F3EB85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DF54419-3E9C-561E-8B4E-7F86AD5E70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36099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7C59B22-3422-45C6-A565-31CEAB45C5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04 Resultados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C014646-94DB-AA3D-3853-300662523C5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102280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BAF6765-C5BA-D27A-9E39-6D111AE894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3755D53-CB59-BE61-4513-C5E25A95BD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106944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0E169C7-E669-58EC-BCDE-30678C128C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05 Conclusiones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884ABFC-A436-A46F-5BEC-F3630EB1E5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557135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EA4EF8C-E8E2-4849-4455-3321431482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5902B9A-CC7A-5C5E-5752-8148209704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451920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45E21FD-B714-780C-952D-292E315762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37898692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11</Words>
  <Application>Microsoft Office PowerPoint</Application>
  <PresentationFormat>Panorámica</PresentationFormat>
  <Paragraphs>6</Paragraphs>
  <Slides>12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7" baseType="lpstr">
      <vt:lpstr>Aptos</vt:lpstr>
      <vt:lpstr>Aptos Display</vt:lpstr>
      <vt:lpstr>Arial</vt:lpstr>
      <vt:lpstr>Arial Rounded MT Bold</vt:lpstr>
      <vt:lpstr>Tema de Office</vt:lpstr>
      <vt:lpstr>Presentación de PowerPoint</vt:lpstr>
      <vt:lpstr>01 Problemática</vt:lpstr>
      <vt:lpstr>Presentación de PowerPoint</vt:lpstr>
      <vt:lpstr>02 Metodología</vt:lpstr>
      <vt:lpstr>Presentación de PowerPoint</vt:lpstr>
      <vt:lpstr>03 Desarrollo</vt:lpstr>
      <vt:lpstr>Presentación de PowerPoint</vt:lpstr>
      <vt:lpstr>04 Resultados</vt:lpstr>
      <vt:lpstr>Presentación de PowerPoint</vt:lpstr>
      <vt:lpstr>05 Conclusiones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Monica Carreño</dc:creator>
  <cp:lastModifiedBy>Monica Carreño</cp:lastModifiedBy>
  <cp:revision>2</cp:revision>
  <dcterms:created xsi:type="dcterms:W3CDTF">2026-10-13T04:25:11Z</dcterms:created>
  <dcterms:modified xsi:type="dcterms:W3CDTF">2026-10-13T06:26:15Z</dcterms:modified>
</cp:coreProperties>
</file>